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66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</p:sldIdLst>
  <p:sldSz cx="9144000" cy="6858000" type="screen4x3"/>
  <p:notesSz cx="6669088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41" autoAdjust="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58D8-D063-40E0-A4C8-037AA3C7300A}" type="datetimeFigureOut">
              <a:rPr lang="is-IS" smtClean="0"/>
              <a:t>11.1.2016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8A53E-093C-49BD-857B-6AE18B7606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104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FA699-EB30-41F0-B782-FC382E2C4BD0}" type="datetimeFigureOut">
              <a:rPr lang="is-IS" smtClean="0"/>
              <a:pPr/>
              <a:t>11.1.2016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8C8DD-D3DA-4801-A188-0225ED5C8B42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583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82531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Verða meðvitaðari um vinnuumhverfi</a:t>
            </a:r>
            <a:r>
              <a:rPr lang="is-IS" baseline="0" dirty="0" smtClean="0"/>
              <a:t> dómara með pásum og næringu o.fl.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7904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 smtClean="0"/>
          </a:p>
          <a:p>
            <a:r>
              <a:rPr lang="is-IS" dirty="0" smtClean="0"/>
              <a:t>Að lokum segja:</a:t>
            </a:r>
          </a:p>
          <a:p>
            <a:r>
              <a:rPr lang="is-IS" dirty="0" smtClean="0"/>
              <a:t>Stjórnin þakkar fyrir</a:t>
            </a:r>
            <a:r>
              <a:rPr lang="is-IS" baseline="0" dirty="0" smtClean="0"/>
              <a:t> síðasta ár og með von um að árið 2013 verði farsælt hjá okkur,   spennandi ár framundan t.d. HM </a:t>
            </a:r>
            <a:r>
              <a:rPr lang="is-IS" baseline="0" smtClean="0"/>
              <a:t>í Berlin   </a:t>
            </a:r>
            <a:r>
              <a:rPr lang="is-IS" baseline="0" smtClean="0">
                <a:sym typeface="Wingdings" pitchFamily="2" charset="2"/>
              </a:rPr>
              <a:t>))))))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048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Dómurum haldið upplýstum,</a:t>
            </a:r>
            <a:r>
              <a:rPr lang="is-IS" baseline="0" dirty="0" smtClean="0"/>
              <a:t> sem er mjög áríðandi  til að kynna breytingar og áherslur.   Nauðsynlegt var fyrir félagið að fá sína eigin kennitölu – auðveldar allt utanum hald og reikningsskil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82389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Stjórni og fræðslunefndin vinna mjög náið saman.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319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Endurmenntunarnámskeiðin voru mjög vel sótt og voru dómarar yfirleitt ánægðir með þau.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4046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Tekin var upp sú nýbreytni að dómarar sóttu</a:t>
            </a:r>
            <a:r>
              <a:rPr lang="is-IS" baseline="0" dirty="0" smtClean="0"/>
              <a:t> um mót á heimasíðu HÍDÍ.  Tókst þetta nokkuð vel en dómarar mættu vera duglegri að sækja um mótin.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7195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Ekki er í þessum tölum ólögleg mót bæði</a:t>
            </a:r>
            <a:r>
              <a:rPr lang="is-IS" baseline="0" dirty="0" smtClean="0"/>
              <a:t> hérlendis og erlendis.</a:t>
            </a:r>
          </a:p>
          <a:p>
            <a:r>
              <a:rPr lang="is-IS" baseline="0" dirty="0" smtClean="0"/>
              <a:t>Erlend mót sem eru lögleg og skráð á dómara hjá FEIF eru með á þessum lista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75579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Fundargestir voru mjög ánægðir með þennan skemmtilega fund.</a:t>
            </a:r>
            <a:r>
              <a:rPr lang="is-IS" baseline="0" dirty="0" smtClean="0"/>
              <a:t>   Ótrúlega gott að koma saman og ræða dómsstörf sumarsins.  Hvað fór vel og hvað mætti betur gera. Þessi haustfundur verður örugglega árviss viðburður.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1063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Fræðslunefnd stóð fyrir viðhorfskönnuninni og var hún send á virka dómara</a:t>
            </a:r>
            <a:r>
              <a:rPr lang="is-IS" baseline="0" dirty="0" smtClean="0"/>
              <a:t> með tölvupósti.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46322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Notkun +</a:t>
            </a:r>
            <a:r>
              <a:rPr lang="is-IS" baseline="0" dirty="0" smtClean="0"/>
              <a:t> og- spjaldanna kom því miður ekki nógu vel út, enda var FEIF ekki með nægjanlega skýrar reglur um notkun þeiira og allt utanumhald mjög ábótavant.  </a:t>
            </a:r>
          </a:p>
          <a:p>
            <a:endParaRPr lang="is-IS" baseline="0" dirty="0" smtClean="0"/>
          </a:p>
          <a:p>
            <a:r>
              <a:rPr lang="is-IS" baseline="0" dirty="0" smtClean="0"/>
              <a:t>Muna taka fram að þessum plús og mínus spjöldum verður hætt !!!!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C8DD-D3DA-4801-A188-0225ED5C8B42}" type="slidenum">
              <a:rPr lang="is-IS" smtClean="0"/>
              <a:pPr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328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37EA5F-01CF-41D3-A49B-520EF8D57CD0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A41B8-12F5-41BE-8CB0-2F21186E9EE3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B38C7-6D5D-4BB9-9C5D-7FE583BF14FF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4EBE3-7B2F-4A58-8E3C-A2B7BE6BCF61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05F2A-C967-4002-A388-0972D6E8EF70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64230-DABA-40C2-8DDE-0AB5A43031D0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C8F06-BB79-4C48-AF16-4F508E0D7260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C5F0B-9179-433D-92DB-E275E2508C67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24BE9-1E8F-46C8-B5EB-2F2D994A1030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43FE16-24AB-45D2-A332-41E0D05D0B8E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3CA355-BE60-4FE2-ADB6-6FDA0E432269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7278A3-3636-4729-BDDD-20EB6C031E6B}" type="datetime1">
              <a:rPr lang="is-IS" smtClean="0"/>
              <a:pPr/>
              <a:t>11.1.2016</a:t>
            </a:fld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s-IS" smtClean="0"/>
              <a:t>HÍDÍ - 2012</a:t>
            </a:r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D1F09E-8DCC-4AAE-A54D-73F43EC24E4B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di.i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ididomarar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7544" y="35010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s-IS" sz="5400" dirty="0" smtClean="0">
                <a:solidFill>
                  <a:srgbClr val="FF0000"/>
                </a:solidFill>
                <a:latin typeface="Cambria" pitchFamily="18" charset="0"/>
              </a:rPr>
              <a:t>Skýrsla stjórnar árið 2015</a:t>
            </a:r>
            <a:endParaRPr lang="is-IS" sz="54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692696"/>
            <a:ext cx="6511232" cy="15841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600" dirty="0" smtClean="0"/>
              <a:t>Úthluta á mót tímalega.</a:t>
            </a:r>
          </a:p>
          <a:p>
            <a:pPr marL="393192" lvl="1" indent="0">
              <a:buNone/>
            </a:pPr>
            <a:endParaRPr lang="is-IS" sz="3600" dirty="0" smtClean="0"/>
          </a:p>
          <a:p>
            <a:pPr>
              <a:buNone/>
            </a:pPr>
            <a:endParaRPr lang="is-IS" dirty="0" smtClean="0"/>
          </a:p>
          <a:p>
            <a:pPr lvl="1"/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Markmið 2016</a:t>
            </a:r>
            <a:endParaRPr lang="is-I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4000" dirty="0" smtClean="0"/>
              <a:t>Auka menntun fyrir núverandi dómara</a:t>
            </a:r>
          </a:p>
          <a:p>
            <a:r>
              <a:rPr lang="is-IS" sz="4000" dirty="0" smtClean="0"/>
              <a:t>Samræma </a:t>
            </a:r>
            <a:r>
              <a:rPr lang="is-IS" sz="4000" dirty="0" smtClean="0"/>
              <a:t>vinnuaðferðir dómara</a:t>
            </a:r>
          </a:p>
          <a:p>
            <a:r>
              <a:rPr lang="is-IS" sz="4000" dirty="0" smtClean="0"/>
              <a:t>Verða sterkari sem hópur.</a:t>
            </a:r>
            <a:endParaRPr lang="is-IS" dirty="0" smtClean="0"/>
          </a:p>
          <a:p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 getum við gert betur?</a:t>
            </a:r>
            <a:endParaRPr lang="is-I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s-IS" sz="2300" dirty="0" smtClean="0"/>
              <a:t>Stjórn og fræðslunefnd leggur sig fram við að gera starf dómara áhugavert og skemmtilegt í framtíðinni</a:t>
            </a:r>
          </a:p>
          <a:p>
            <a:r>
              <a:rPr lang="is-IS" sz="2300" dirty="0" smtClean="0"/>
              <a:t>Gott upplýsingaflæði með heimasíðu, tölvupóst og Facebook síðu</a:t>
            </a:r>
          </a:p>
          <a:p>
            <a:r>
              <a:rPr lang="is-IS" sz="2300" dirty="0" smtClean="0"/>
              <a:t>Dæma samkvæmt lögum og reglum</a:t>
            </a:r>
          </a:p>
          <a:p>
            <a:r>
              <a:rPr lang="is-IS" sz="2300" dirty="0" smtClean="0"/>
              <a:t>Koma í veg fyrir vafaatriði</a:t>
            </a:r>
          </a:p>
          <a:p>
            <a:r>
              <a:rPr lang="is-IS" sz="2300" dirty="0" smtClean="0"/>
              <a:t>Úthluta dómurum á mót tímalega</a:t>
            </a:r>
          </a:p>
          <a:p>
            <a:r>
              <a:rPr lang="is-IS" sz="2300" dirty="0" smtClean="0"/>
              <a:t>Gera góðan dómara betri  </a:t>
            </a:r>
            <a:r>
              <a:rPr lang="is-IS" sz="2300" dirty="0" smtClean="0">
                <a:sym typeface="Wingdings" pitchFamily="2" charset="2"/>
              </a:rPr>
              <a:t></a:t>
            </a:r>
            <a:endParaRPr lang="is-I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</a:t>
            </a:r>
            <a:endParaRPr lang="is-I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Ný stjórn og fræðslunefnd kosin á aðalfundi</a:t>
            </a:r>
          </a:p>
          <a:p>
            <a:pPr lvl="1"/>
            <a:r>
              <a:rPr lang="is-IS" dirty="0" smtClean="0"/>
              <a:t>Halldór G Victorsson, formaður</a:t>
            </a:r>
          </a:p>
          <a:p>
            <a:pPr lvl="1"/>
            <a:r>
              <a:rPr lang="is-IS" dirty="0" smtClean="0"/>
              <a:t>Gísli Geir Gylfason og Ólöf Guðmundsdóttir, meðstjórnendur</a:t>
            </a:r>
          </a:p>
          <a:p>
            <a:pPr lvl="1"/>
            <a:r>
              <a:rPr lang="is-IS" dirty="0" smtClean="0"/>
              <a:t>Sigurður Kolbeinsson og Snorri Ólason,  fræðslunefnd</a:t>
            </a:r>
          </a:p>
          <a:p>
            <a:pPr lvl="1"/>
            <a:endParaRPr lang="is-IS" dirty="0" smtClean="0"/>
          </a:p>
          <a:p>
            <a:r>
              <a:rPr lang="is-IS" dirty="0" smtClean="0"/>
              <a:t> </a:t>
            </a:r>
            <a:r>
              <a:rPr lang="is-IS" dirty="0"/>
              <a:t>H</a:t>
            </a:r>
            <a:r>
              <a:rPr lang="is-IS" dirty="0" smtClean="0"/>
              <a:t>eimasíða, tölvupóstur og Facebook</a:t>
            </a:r>
          </a:p>
          <a:p>
            <a:pPr lvl="1"/>
            <a:r>
              <a:rPr lang="is-IS" dirty="0" smtClean="0"/>
              <a:t> </a:t>
            </a:r>
            <a:r>
              <a:rPr lang="is-IS" dirty="0" smtClean="0">
                <a:hlinkClick r:id="rId3"/>
              </a:rPr>
              <a:t>www.hidi.is</a:t>
            </a:r>
            <a:endParaRPr lang="is-IS" dirty="0" smtClean="0"/>
          </a:p>
          <a:p>
            <a:pPr lvl="1"/>
            <a:r>
              <a:rPr lang="is-IS" dirty="0" smtClean="0">
                <a:hlinkClick r:id="rId4"/>
              </a:rPr>
              <a:t>hididomarar@gmail.com</a:t>
            </a:r>
            <a:endParaRPr lang="is-IS" dirty="0" smtClean="0"/>
          </a:p>
          <a:p>
            <a:pPr lvl="1"/>
            <a:r>
              <a:rPr lang="is-IS" dirty="0" smtClean="0"/>
              <a:t>Facebook: Hestaíþóttadómarar (group)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HÍDÍ árið 2015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600" dirty="0" smtClean="0"/>
              <a:t>20 stjórnarfundir árið 2015</a:t>
            </a:r>
          </a:p>
          <a:p>
            <a:r>
              <a:rPr lang="is-IS" sz="3600" dirty="0" smtClean="0"/>
              <a:t>Endalausir símafundir og facebook notað mjög mikið í samskiptum okkar á milli.</a:t>
            </a:r>
          </a:p>
          <a:p>
            <a:endParaRPr lang="is-I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        Stjórnarfundir HÍDÍ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r>
              <a:rPr lang="is-IS" sz="3200" dirty="0" smtClean="0"/>
              <a:t>17. janúar í Harðarbóli Mosfellsbæ</a:t>
            </a:r>
          </a:p>
          <a:p>
            <a:r>
              <a:rPr lang="is-IS" sz="3200" dirty="0" smtClean="0"/>
              <a:t>24. janúar á Akureyri. (skeifan)</a:t>
            </a:r>
          </a:p>
          <a:p>
            <a:r>
              <a:rPr lang="is-IS" sz="3200" dirty="0" smtClean="0"/>
              <a:t>Námskeiðin voru ágætlega sótt og tókust vel</a:t>
            </a:r>
          </a:p>
          <a:p>
            <a:r>
              <a:rPr lang="is-IS" sz="3200" dirty="0" smtClean="0"/>
              <a:t>Gunnar Reynisson var með fyrirlestur.</a:t>
            </a:r>
          </a:p>
          <a:p>
            <a:r>
              <a:rPr lang="is-IS" sz="3200" dirty="0" smtClean="0"/>
              <a:t>Mjög áhugavert.</a:t>
            </a:r>
          </a:p>
          <a:p>
            <a:pPr>
              <a:buNone/>
            </a:pPr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Endurmenntunarnámskeið  2015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7906072" cy="1143000"/>
          </a:xfrm>
        </p:spPr>
        <p:txBody>
          <a:bodyPr/>
          <a:lstStyle/>
          <a:p>
            <a:r>
              <a:rPr lang="is-IS" dirty="0" smtClean="0"/>
              <a:t>Umsókn dómara um mót</a:t>
            </a:r>
            <a:endParaRPr lang="is-I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95536" y="1491392"/>
            <a:ext cx="7834064" cy="4525962"/>
          </a:xfrm>
        </p:spPr>
        <p:txBody>
          <a:bodyPr>
            <a:normAutofit/>
          </a:bodyPr>
          <a:lstStyle/>
          <a:p>
            <a:r>
              <a:rPr lang="is-IS" b="1" dirty="0" smtClean="0"/>
              <a:t>Stjórntæki:</a:t>
            </a:r>
          </a:p>
          <a:p>
            <a:pPr lvl="1"/>
            <a:r>
              <a:rPr lang="is-IS" dirty="0" smtClean="0"/>
              <a:t>Nauðsynlegt stjórntæki</a:t>
            </a:r>
            <a:endParaRPr lang="is-IS" dirty="0"/>
          </a:p>
          <a:p>
            <a:pPr lvl="1"/>
            <a:r>
              <a:rPr lang="is-IS" dirty="0" smtClean="0"/>
              <a:t>Upplýsingar liggja fyrir hverjir hafa áhuga á að dæma.</a:t>
            </a:r>
          </a:p>
          <a:p>
            <a:pPr lvl="1"/>
            <a:r>
              <a:rPr lang="is-IS" dirty="0" smtClean="0"/>
              <a:t>Allir dómarar geta komið sér á framfæri</a:t>
            </a:r>
          </a:p>
          <a:p>
            <a:pPr lvl="1"/>
            <a:r>
              <a:rPr lang="is-IS" dirty="0" smtClean="0"/>
              <a:t>Auðveldar stjórn að úthluta dómara á mót</a:t>
            </a:r>
          </a:p>
          <a:p>
            <a:pPr lvl="1"/>
            <a:r>
              <a:rPr lang="is-IS" dirty="0" smtClean="0"/>
              <a:t>Tengslanet dómara virkara.</a:t>
            </a:r>
          </a:p>
          <a:p>
            <a:pPr marL="393192" lvl="1" indent="0">
              <a:buNone/>
            </a:pPr>
            <a:endParaRPr lang="is-IS" dirty="0" smtClean="0"/>
          </a:p>
          <a:p>
            <a:pPr lvl="1"/>
            <a:endParaRPr lang="is-IS" dirty="0" smtClean="0"/>
          </a:p>
          <a:p>
            <a:pPr lvl="1"/>
            <a:endParaRPr lang="is-I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8229600" y="1481138"/>
            <a:ext cx="914400" cy="452596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s-IS" dirty="0" smtClean="0"/>
          </a:p>
          <a:p>
            <a:pPr marL="393192" lvl="1" indent="0">
              <a:buNone/>
            </a:pPr>
            <a:endParaRPr lang="is-IS" dirty="0" smtClean="0"/>
          </a:p>
          <a:p>
            <a:pPr lvl="1"/>
            <a:endParaRPr lang="is-I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s-IS" dirty="0" smtClean="0"/>
          </a:p>
          <a:p>
            <a:pPr lvl="1"/>
            <a:r>
              <a:rPr lang="is-IS" dirty="0" smtClean="0"/>
              <a:t>Áætlað að halda Feif próf á Íslandi 2016</a:t>
            </a:r>
          </a:p>
          <a:p>
            <a:pPr lvl="1"/>
            <a:r>
              <a:rPr lang="is-IS" dirty="0" smtClean="0"/>
              <a:t>Þurfum að búa til góðan hóp og halda utan um hann alla leið.</a:t>
            </a:r>
          </a:p>
          <a:p>
            <a:pPr lvl="1"/>
            <a:r>
              <a:rPr lang="is-IS" dirty="0" smtClean="0"/>
              <a:t>Miklir möguleikar erlendis fyrir Íslenska dómara.</a:t>
            </a:r>
          </a:p>
          <a:p>
            <a:pPr lvl="1"/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Alþjóðleg málefni</a:t>
            </a:r>
            <a:endParaRPr lang="is-IS" dirty="0"/>
          </a:p>
        </p:txBody>
      </p:sp>
      <p:pic>
        <p:nvPicPr>
          <p:cNvPr id="1027" name="Picture 3" descr="C:\Users\Notandi\AppData\Local\Microsoft\Windows\Temporary Internet Files\Content.IE5\R4S00WSS\MC9000569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725144"/>
            <a:ext cx="2943688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672409"/>
          </a:xfrm>
        </p:spPr>
        <p:txBody>
          <a:bodyPr>
            <a:normAutofit/>
          </a:bodyPr>
          <a:lstStyle/>
          <a:p>
            <a:r>
              <a:rPr lang="is-IS" dirty="0" smtClean="0"/>
              <a:t>Var haldinn 5. nóvember í Samskipahöllinni</a:t>
            </a:r>
          </a:p>
          <a:p>
            <a:r>
              <a:rPr lang="is-IS" dirty="0" smtClean="0"/>
              <a:t>30 mættu, hefði verið gaman að sjá fleirri.</a:t>
            </a:r>
          </a:p>
          <a:p>
            <a:r>
              <a:rPr lang="is-IS" dirty="0" smtClean="0"/>
              <a:t>Magnaður fyrirlestur og mjög gagnlegur.</a:t>
            </a:r>
          </a:p>
          <a:p>
            <a:r>
              <a:rPr lang="is-IS" dirty="0" smtClean="0"/>
              <a:t>Held að við ættum að halda fleirri samskonar fundi.</a:t>
            </a:r>
          </a:p>
          <a:p>
            <a:r>
              <a:rPr lang="is-IS" dirty="0" smtClean="0"/>
              <a:t>Vinnuhópar og umræður</a:t>
            </a:r>
          </a:p>
          <a:p>
            <a:r>
              <a:rPr lang="is-IS" dirty="0" smtClean="0"/>
              <a:t>Þeir misstu af miklu þeir sem mættu ekki !</a:t>
            </a:r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Haustfundur HÍDÍ</a:t>
            </a:r>
            <a:endParaRPr lang="is-IS" dirty="0"/>
          </a:p>
        </p:txBody>
      </p:sp>
      <p:pic>
        <p:nvPicPr>
          <p:cNvPr id="5" name="Picture 4" descr="haustfundur myn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437112"/>
            <a:ext cx="2767856" cy="2075892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/>
            </a:outerShdw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Markviss vinna er í því að efla dómara.</a:t>
            </a:r>
          </a:p>
          <a:p>
            <a:r>
              <a:rPr lang="is-IS" dirty="0" smtClean="0"/>
              <a:t>Skemmtilegir tímar framundan.</a:t>
            </a:r>
          </a:p>
          <a:p>
            <a:r>
              <a:rPr lang="is-IS" dirty="0" smtClean="0"/>
              <a:t>Þurfum að fylgja siðareglum félagsins.</a:t>
            </a:r>
          </a:p>
          <a:p>
            <a:r>
              <a:rPr lang="is-IS" dirty="0" smtClean="0"/>
              <a:t>Metnaður, heiðaleiki og faglega sterkur.</a:t>
            </a:r>
          </a:p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Ímynd dómara út á við</a:t>
            </a:r>
            <a:endParaRPr lang="is-I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Tveir Íslenskir dómarar fóru fyrir okkar hönd á heimsmeistaramótið í Herning.</a:t>
            </a:r>
          </a:p>
          <a:p>
            <a:r>
              <a:rPr lang="is-IS" dirty="0" smtClean="0"/>
              <a:t>Pétur Jökull Hákonarsson og Sigurbjörn Viktorsson.</a:t>
            </a:r>
          </a:p>
          <a:p>
            <a:endParaRPr lang="is-IS" dirty="0" smtClean="0"/>
          </a:p>
          <a:p>
            <a:pPr marL="393192" lvl="1" indent="0">
              <a:buNone/>
            </a:pPr>
            <a:endParaRPr lang="is-IS" dirty="0" smtClean="0"/>
          </a:p>
          <a:p>
            <a:pPr>
              <a:buNone/>
            </a:pPr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Heimsmeistaramótið í Herning.</a:t>
            </a:r>
            <a:endParaRPr lang="is-I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17713</TotalTime>
  <Words>593</Words>
  <Application>Microsoft Office PowerPoint</Application>
  <PresentationFormat>On-screen Show (4:3)</PresentationFormat>
  <Paragraphs>93</Paragraphs>
  <Slides>12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</vt:lpstr>
      <vt:lpstr>Lucida Sans Unicode</vt:lpstr>
      <vt:lpstr>Verdana</vt:lpstr>
      <vt:lpstr>Wingdings</vt:lpstr>
      <vt:lpstr>Wingdings 2</vt:lpstr>
      <vt:lpstr>Wingdings 3</vt:lpstr>
      <vt:lpstr>Concourse</vt:lpstr>
      <vt:lpstr> </vt:lpstr>
      <vt:lpstr>HÍDÍ árið 2015</vt:lpstr>
      <vt:lpstr>         Stjórnarfundir HÍDÍ</vt:lpstr>
      <vt:lpstr>Endurmenntunarnámskeið  2015</vt:lpstr>
      <vt:lpstr>Umsókn dómara um mót</vt:lpstr>
      <vt:lpstr>Alþjóðleg málefni</vt:lpstr>
      <vt:lpstr>Haustfundur HÍDÍ</vt:lpstr>
      <vt:lpstr>Ímynd dómara út á við</vt:lpstr>
      <vt:lpstr>Heimsmeistaramótið í Herning.</vt:lpstr>
      <vt:lpstr>Markmið 2016</vt:lpstr>
      <vt:lpstr>Hvað getum við gert betur?</vt:lpstr>
      <vt:lpstr>Markmið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Árið 2012 hjá HÍDÍ</dc:title>
  <dc:creator>Notandi</dc:creator>
  <cp:lastModifiedBy>Gísli Geir Gylfason</cp:lastModifiedBy>
  <cp:revision>80</cp:revision>
  <cp:lastPrinted>2016-01-11T18:41:03Z</cp:lastPrinted>
  <dcterms:created xsi:type="dcterms:W3CDTF">2012-11-07T17:08:58Z</dcterms:created>
  <dcterms:modified xsi:type="dcterms:W3CDTF">2016-01-12T09:58:19Z</dcterms:modified>
</cp:coreProperties>
</file>